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presProps" Target="presProps.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SELECT, INSERT,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a:t>
            </a:r>
            <a:r>
              <a:rPr lang="en-US" sz="4800" dirty="0" smtClean="0">
                <a:latin typeface="Segoe UI Light" panose="020B0502040204020203" pitchFamily="34" charset="0"/>
                <a:cs typeface="Segoe UI Light" panose="020B0502040204020203" pitchFamily="34" charset="0"/>
              </a:rPr>
              <a:t>System vs </a:t>
            </a:r>
            <a:r>
              <a:rPr lang="en-US" sz="4800" dirty="0" smtClean="0">
                <a:latin typeface="Segoe UI Light" panose="020B0502040204020203" pitchFamily="34" charset="0"/>
                <a:cs typeface="Segoe UI Light" panose="020B0502040204020203" pitchFamily="34" charset="0"/>
              </a:rPr>
              <a:t>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02918" y="2636912"/>
            <a:ext cx="5113797" cy="1931155"/>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a:t>
            </a:r>
            <a:r>
              <a:rPr lang="en-US" sz="3600" dirty="0" smtClean="0"/>
              <a:t>Disadvantages of </a:t>
            </a:r>
            <a:r>
              <a:rPr lang="en-US" sz="3600" dirty="0" smtClean="0"/>
              <a:t>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a:t>
            </a:r>
            <a:r>
              <a:rPr lang="en-US" dirty="0" smtClean="0">
                <a:latin typeface="Palatino Linotype" pitchFamily="18" charset="0"/>
              </a:rPr>
              <a:t>that </a:t>
            </a:r>
            <a:r>
              <a:rPr lang="en-US" dirty="0" smtClean="0">
                <a:latin typeface="Palatino Linotype" pitchFamily="18" charset="0"/>
              </a:rPr>
              <a:t>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a:t>
            </a:r>
            <a:r>
              <a:rPr lang="en-US" sz="3600" dirty="0" smtClean="0"/>
              <a:t>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916832"/>
          <a:ext cx="9217024" cy="256794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r h="0">
                <a:tc>
                  <a:txBody>
                    <a:bodyPr/>
                    <a:lstStyle/>
                    <a:p>
                      <a:pPr marL="360363" indent="0" fontAlgn="t"/>
                      <a:endParaRPr lang="en-US" dirty="0"/>
                    </a:p>
                  </a:txBody>
                  <a:tcPr marL="38100" marR="38100" marT="38100" marB="38100"/>
                </a:tc>
                <a:tc>
                  <a:txBody>
                    <a:bodyPr/>
                    <a:lstStyle/>
                    <a:p>
                      <a:pPr fontAlgn="t"/>
                      <a:endParaRPr lang="en-US" dirty="0"/>
                    </a:p>
                  </a:txBody>
                  <a:tcPr marL="38100" marR="38100" marT="38100" marB="38100"/>
                </a:tc>
              </a:tr>
              <a:tr h="0">
                <a:tc>
                  <a:txBody>
                    <a:bodyPr/>
                    <a:lstStyle/>
                    <a:p>
                      <a:pPr marL="360363" indent="0" fontAlgn="t"/>
                      <a:endParaRPr lang="en-US" dirty="0"/>
                    </a:p>
                  </a:txBody>
                  <a:tcPr marL="38100" marR="38100" marT="38100" marB="38100"/>
                </a:tc>
                <a:tc>
                  <a:txBody>
                    <a:bodyPr/>
                    <a:lstStyle/>
                    <a:p>
                      <a:pPr fontAlgn="t"/>
                      <a:endParaRPr lang="en-US" dirty="0"/>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dirty="0" smtClean="0"/>
              <a:t>VS DBMS</a:t>
            </a:r>
            <a:endParaRPr lang="en-US" sz="3600" dirty="0" smtClean="0"/>
          </a:p>
        </p:txBody>
      </p:sp>
    </p:spTree>
    <p:extLst>
      <p:ext uri="{BB962C8B-B14F-4D97-AF65-F5344CB8AC3E}">
        <p14:creationId xmlns:p14="http://schemas.microsoft.com/office/powerpoint/2010/main" xmlns="" val="36495155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50773</TotalTime>
  <Words>48788</Words>
  <Application>Microsoft Office PowerPoint</Application>
  <PresentationFormat>Custom</PresentationFormat>
  <Paragraphs>6612</Paragraphs>
  <Slides>618</Slides>
  <Notes>30</Notes>
  <HiddenSlides>80</HiddenSlides>
  <MMClips>0</MMClips>
  <ScaleCrop>false</ScaleCrop>
  <HeadingPairs>
    <vt:vector size="4" baseType="variant">
      <vt:variant>
        <vt:lpstr>Theme</vt:lpstr>
      </vt:variant>
      <vt:variant>
        <vt:i4>1</vt:i4>
      </vt:variant>
      <vt:variant>
        <vt:lpstr>Slide Titles</vt:lpstr>
      </vt:variant>
      <vt:variant>
        <vt:i4>618</vt:i4>
      </vt:variant>
    </vt:vector>
  </HeadingPairs>
  <TitlesOfParts>
    <vt:vector size="619"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2662</cp:revision>
  <dcterms:created xsi:type="dcterms:W3CDTF">2019-04-24T09:11:59Z</dcterms:created>
  <dcterms:modified xsi:type="dcterms:W3CDTF">2020-06-02T03:52:03Z</dcterms:modified>
</cp:coreProperties>
</file>